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1" r:id="rId12"/>
    <p:sldId id="302" r:id="rId13"/>
    <p:sldId id="303" r:id="rId14"/>
    <p:sldId id="308" r:id="rId15"/>
    <p:sldId id="307" r:id="rId16"/>
    <p:sldId id="267" r:id="rId17"/>
    <p:sldId id="268" r:id="rId18"/>
    <p:sldId id="269" r:id="rId19"/>
    <p:sldId id="270" r:id="rId20"/>
    <p:sldId id="297" r:id="rId21"/>
    <p:sldId id="298" r:id="rId22"/>
    <p:sldId id="299" r:id="rId23"/>
    <p:sldId id="300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79" r:id="rId33"/>
    <p:sldId id="293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5" r:id="rId46"/>
    <p:sldId id="296" r:id="rId47"/>
    <p:sldId id="292" r:id="rId48"/>
    <p:sldId id="294" r:id="rId49"/>
    <p:sldId id="29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A0E5C-F64C-40D9-9C6D-926E9864F7B5}" v="46" dt="2019-11-15T17:37:25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 Ganesan" userId="783950ef343d668c" providerId="LiveId" clId="{FE7A0E5C-F64C-40D9-9C6D-926E9864F7B5}"/>
    <pc:docChg chg="custSel addSld delSld modSld">
      <pc:chgData name="Uma Ganesan" userId="783950ef343d668c" providerId="LiveId" clId="{FE7A0E5C-F64C-40D9-9C6D-926E9864F7B5}" dt="2019-11-15T17:37:25.488" v="164"/>
      <pc:docMkLst>
        <pc:docMk/>
      </pc:docMkLst>
      <pc:sldChg chg="modSp">
        <pc:chgData name="Uma Ganesan" userId="783950ef343d668c" providerId="LiveId" clId="{FE7A0E5C-F64C-40D9-9C6D-926E9864F7B5}" dt="2019-11-15T17:07:28.247" v="50" actId="20577"/>
        <pc:sldMkLst>
          <pc:docMk/>
          <pc:sldMk cId="1424562386" sldId="257"/>
        </pc:sldMkLst>
        <pc:spChg chg="mod">
          <ac:chgData name="Uma Ganesan" userId="783950ef343d668c" providerId="LiveId" clId="{FE7A0E5C-F64C-40D9-9C6D-926E9864F7B5}" dt="2019-11-15T17:07:28.247" v="50" actId="20577"/>
          <ac:spMkLst>
            <pc:docMk/>
            <pc:sldMk cId="1424562386" sldId="257"/>
            <ac:spMk id="5" creationId="{00000000-0000-0000-0000-000000000000}"/>
          </ac:spMkLst>
        </pc:spChg>
      </pc:sldChg>
      <pc:sldChg chg="addSp modSp">
        <pc:chgData name="Uma Ganesan" userId="783950ef343d668c" providerId="LiveId" clId="{FE7A0E5C-F64C-40D9-9C6D-926E9864F7B5}" dt="2019-11-15T17:08:05.212" v="76" actId="255"/>
        <pc:sldMkLst>
          <pc:docMk/>
          <pc:sldMk cId="181258127" sldId="258"/>
        </pc:sldMkLst>
        <pc:spChg chg="add mod">
          <ac:chgData name="Uma Ganesan" userId="783950ef343d668c" providerId="LiveId" clId="{FE7A0E5C-F64C-40D9-9C6D-926E9864F7B5}" dt="2019-11-15T17:08:05.212" v="76" actId="255"/>
          <ac:spMkLst>
            <pc:docMk/>
            <pc:sldMk cId="181258127" sldId="258"/>
            <ac:spMk id="3" creationId="{C408A936-4F97-4477-82C9-AFF9AA219446}"/>
          </ac:spMkLst>
        </pc:spChg>
      </pc:sldChg>
      <pc:sldChg chg="addSp delSp modSp add del">
        <pc:chgData name="Uma Ganesan" userId="783950ef343d668c" providerId="LiveId" clId="{FE7A0E5C-F64C-40D9-9C6D-926E9864F7B5}" dt="2019-11-15T17:37:10.985" v="160" actId="2696"/>
        <pc:sldMkLst>
          <pc:docMk/>
          <pc:sldMk cId="743952936" sldId="297"/>
        </pc:sldMkLst>
        <pc:spChg chg="del">
          <ac:chgData name="Uma Ganesan" userId="783950ef343d668c" providerId="LiveId" clId="{FE7A0E5C-F64C-40D9-9C6D-926E9864F7B5}" dt="2019-11-15T16:53:58.749" v="1" actId="478"/>
          <ac:spMkLst>
            <pc:docMk/>
            <pc:sldMk cId="743952936" sldId="297"/>
            <ac:spMk id="2" creationId="{25D2D9E3-3DA0-4B68-8177-6C12E333D521}"/>
          </ac:spMkLst>
        </pc:spChg>
        <pc:spChg chg="del">
          <ac:chgData name="Uma Ganesan" userId="783950ef343d668c" providerId="LiveId" clId="{FE7A0E5C-F64C-40D9-9C6D-926E9864F7B5}" dt="2019-11-15T16:54:23.861" v="5"/>
          <ac:spMkLst>
            <pc:docMk/>
            <pc:sldMk cId="743952936" sldId="297"/>
            <ac:spMk id="3" creationId="{49C84FD2-889F-4D86-B4EC-A838291A634A}"/>
          </ac:spMkLst>
        </pc:spChg>
        <pc:spChg chg="add">
          <ac:chgData name="Uma Ganesan" userId="783950ef343d668c" providerId="LiveId" clId="{FE7A0E5C-F64C-40D9-9C6D-926E9864F7B5}" dt="2019-11-15T16:54:23.861" v="5"/>
          <ac:spMkLst>
            <pc:docMk/>
            <pc:sldMk cId="743952936" sldId="297"/>
            <ac:spMk id="5" creationId="{D4D37524-A68D-4526-B030-993005335430}"/>
          </ac:spMkLst>
        </pc:spChg>
        <pc:picChg chg="add mod">
          <ac:chgData name="Uma Ganesan" userId="783950ef343d668c" providerId="LiveId" clId="{FE7A0E5C-F64C-40D9-9C6D-926E9864F7B5}" dt="2019-11-15T16:54:06.901" v="4" actId="14100"/>
          <ac:picMkLst>
            <pc:docMk/>
            <pc:sldMk cId="743952936" sldId="297"/>
            <ac:picMk id="4" creationId="{3ED6476E-49D7-48C0-A82A-B5A400613C93}"/>
          </ac:picMkLst>
        </pc:picChg>
      </pc:sldChg>
      <pc:sldChg chg="add">
        <pc:chgData name="Uma Ganesan" userId="783950ef343d668c" providerId="LiveId" clId="{FE7A0E5C-F64C-40D9-9C6D-926E9864F7B5}" dt="2019-11-15T17:37:25.488" v="164"/>
        <pc:sldMkLst>
          <pc:docMk/>
          <pc:sldMk cId="2784037920" sldId="297"/>
        </pc:sldMkLst>
      </pc:sldChg>
      <pc:sldChg chg="add">
        <pc:chgData name="Uma Ganesan" userId="783950ef343d668c" providerId="LiveId" clId="{FE7A0E5C-F64C-40D9-9C6D-926E9864F7B5}" dt="2019-11-15T17:37:25.488" v="164"/>
        <pc:sldMkLst>
          <pc:docMk/>
          <pc:sldMk cId="1493058512" sldId="298"/>
        </pc:sldMkLst>
      </pc:sldChg>
      <pc:sldChg chg="addSp delSp modSp add del">
        <pc:chgData name="Uma Ganesan" userId="783950ef343d668c" providerId="LiveId" clId="{FE7A0E5C-F64C-40D9-9C6D-926E9864F7B5}" dt="2019-11-15T17:37:10.991" v="161" actId="2696"/>
        <pc:sldMkLst>
          <pc:docMk/>
          <pc:sldMk cId="3894052668" sldId="298"/>
        </pc:sldMkLst>
        <pc:spChg chg="del">
          <ac:chgData name="Uma Ganesan" userId="783950ef343d668c" providerId="LiveId" clId="{FE7A0E5C-F64C-40D9-9C6D-926E9864F7B5}" dt="2019-11-15T16:56:26.181" v="12" actId="478"/>
          <ac:spMkLst>
            <pc:docMk/>
            <pc:sldMk cId="3894052668" sldId="298"/>
            <ac:spMk id="2" creationId="{AB1EDEA8-0CCB-4B13-88C9-07A9996C6A08}"/>
          </ac:spMkLst>
        </pc:spChg>
        <pc:spChg chg="del">
          <ac:chgData name="Uma Ganesan" userId="783950ef343d668c" providerId="LiveId" clId="{FE7A0E5C-F64C-40D9-9C6D-926E9864F7B5}" dt="2019-11-15T16:54:33.704" v="7"/>
          <ac:spMkLst>
            <pc:docMk/>
            <pc:sldMk cId="3894052668" sldId="298"/>
            <ac:spMk id="3" creationId="{F32F1A10-547B-4FA5-8F2A-1050E36C3B9B}"/>
          </ac:spMkLst>
        </pc:spChg>
        <pc:spChg chg="add">
          <ac:chgData name="Uma Ganesan" userId="783950ef343d668c" providerId="LiveId" clId="{FE7A0E5C-F64C-40D9-9C6D-926E9864F7B5}" dt="2019-11-15T16:54:33.704" v="7"/>
          <ac:spMkLst>
            <pc:docMk/>
            <pc:sldMk cId="3894052668" sldId="298"/>
            <ac:spMk id="4" creationId="{1E482B9D-C676-4936-8FC4-1CD53350449F}"/>
          </ac:spMkLst>
        </pc:spChg>
        <pc:picChg chg="add mod">
          <ac:chgData name="Uma Ganesan" userId="783950ef343d668c" providerId="LiveId" clId="{FE7A0E5C-F64C-40D9-9C6D-926E9864F7B5}" dt="2019-11-15T16:58:36.184" v="19" actId="1076"/>
          <ac:picMkLst>
            <pc:docMk/>
            <pc:sldMk cId="3894052668" sldId="298"/>
            <ac:picMk id="5" creationId="{9A20E3F5-69B1-4A5A-9375-C1AA0263F965}"/>
          </ac:picMkLst>
        </pc:picChg>
        <pc:picChg chg="add mod">
          <ac:chgData name="Uma Ganesan" userId="783950ef343d668c" providerId="LiveId" clId="{FE7A0E5C-F64C-40D9-9C6D-926E9864F7B5}" dt="2019-11-15T16:58:47.003" v="22" actId="14100"/>
          <ac:picMkLst>
            <pc:docMk/>
            <pc:sldMk cId="3894052668" sldId="298"/>
            <ac:picMk id="6" creationId="{153D141C-A686-41DF-BA2D-5DED76E3D144}"/>
          </ac:picMkLst>
        </pc:picChg>
      </pc:sldChg>
      <pc:sldChg chg="add">
        <pc:chgData name="Uma Ganesan" userId="783950ef343d668c" providerId="LiveId" clId="{FE7A0E5C-F64C-40D9-9C6D-926E9864F7B5}" dt="2019-11-15T17:37:25.488" v="164"/>
        <pc:sldMkLst>
          <pc:docMk/>
          <pc:sldMk cId="14978060" sldId="299"/>
        </pc:sldMkLst>
      </pc:sldChg>
      <pc:sldChg chg="addSp delSp modSp add del">
        <pc:chgData name="Uma Ganesan" userId="783950ef343d668c" providerId="LiveId" clId="{FE7A0E5C-F64C-40D9-9C6D-926E9864F7B5}" dt="2019-11-15T17:37:10.996" v="162" actId="2696"/>
        <pc:sldMkLst>
          <pc:docMk/>
          <pc:sldMk cId="2835462088" sldId="299"/>
        </pc:sldMkLst>
        <pc:spChg chg="del">
          <ac:chgData name="Uma Ganesan" userId="783950ef343d668c" providerId="LiveId" clId="{FE7A0E5C-F64C-40D9-9C6D-926E9864F7B5}" dt="2019-11-15T17:00:55.920" v="23" actId="478"/>
          <ac:spMkLst>
            <pc:docMk/>
            <pc:sldMk cId="2835462088" sldId="299"/>
            <ac:spMk id="2" creationId="{DF9306C1-1EA2-48BD-8004-71B5AC897DAD}"/>
          </ac:spMkLst>
        </pc:spChg>
        <pc:spChg chg="del">
          <ac:chgData name="Uma Ganesan" userId="783950ef343d668c" providerId="LiveId" clId="{FE7A0E5C-F64C-40D9-9C6D-926E9864F7B5}" dt="2019-11-15T16:54:44.121" v="9"/>
          <ac:spMkLst>
            <pc:docMk/>
            <pc:sldMk cId="2835462088" sldId="299"/>
            <ac:spMk id="3" creationId="{84787A08-FDC2-4732-B2E3-2C77D379156D}"/>
          </ac:spMkLst>
        </pc:spChg>
        <pc:spChg chg="add">
          <ac:chgData name="Uma Ganesan" userId="783950ef343d668c" providerId="LiveId" clId="{FE7A0E5C-F64C-40D9-9C6D-926E9864F7B5}" dt="2019-11-15T16:54:44.121" v="9"/>
          <ac:spMkLst>
            <pc:docMk/>
            <pc:sldMk cId="2835462088" sldId="299"/>
            <ac:spMk id="4" creationId="{F78A5B38-FE64-435E-842A-F01CC3F844ED}"/>
          </ac:spMkLst>
        </pc:spChg>
        <pc:picChg chg="add mod">
          <ac:chgData name="Uma Ganesan" userId="783950ef343d668c" providerId="LiveId" clId="{FE7A0E5C-F64C-40D9-9C6D-926E9864F7B5}" dt="2019-11-15T17:01:04.938" v="26" actId="14100"/>
          <ac:picMkLst>
            <pc:docMk/>
            <pc:sldMk cId="2835462088" sldId="299"/>
            <ac:picMk id="5" creationId="{170E9F6E-FFFF-46AE-8F07-A17880BCCD34}"/>
          </ac:picMkLst>
        </pc:picChg>
        <pc:picChg chg="add mod">
          <ac:chgData name="Uma Ganesan" userId="783950ef343d668c" providerId="LiveId" clId="{FE7A0E5C-F64C-40D9-9C6D-926E9864F7B5}" dt="2019-11-15T17:03:18.181" v="30" actId="1076"/>
          <ac:picMkLst>
            <pc:docMk/>
            <pc:sldMk cId="2835462088" sldId="299"/>
            <ac:picMk id="6" creationId="{110DDEAC-1561-40D6-8C62-A50069642D34}"/>
          </ac:picMkLst>
        </pc:picChg>
      </pc:sldChg>
      <pc:sldChg chg="addSp delSp modSp add del">
        <pc:chgData name="Uma Ganesan" userId="783950ef343d668c" providerId="LiveId" clId="{FE7A0E5C-F64C-40D9-9C6D-926E9864F7B5}" dt="2019-11-15T17:37:11.001" v="163" actId="2696"/>
        <pc:sldMkLst>
          <pc:docMk/>
          <pc:sldMk cId="73340697" sldId="300"/>
        </pc:sldMkLst>
        <pc:spChg chg="del">
          <ac:chgData name="Uma Ganesan" userId="783950ef343d668c" providerId="LiveId" clId="{FE7A0E5C-F64C-40D9-9C6D-926E9864F7B5}" dt="2019-11-15T17:04:35.178" v="31" actId="478"/>
          <ac:spMkLst>
            <pc:docMk/>
            <pc:sldMk cId="73340697" sldId="300"/>
            <ac:spMk id="2" creationId="{90B1D8B6-5A67-4FD0-B77A-7F72DB8C93AF}"/>
          </ac:spMkLst>
        </pc:spChg>
        <pc:spChg chg="del">
          <ac:chgData name="Uma Ganesan" userId="783950ef343d668c" providerId="LiveId" clId="{FE7A0E5C-F64C-40D9-9C6D-926E9864F7B5}" dt="2019-11-15T16:54:51.004" v="11"/>
          <ac:spMkLst>
            <pc:docMk/>
            <pc:sldMk cId="73340697" sldId="300"/>
            <ac:spMk id="3" creationId="{DE8C8414-70BD-4274-BA73-D83E93D0E5D8}"/>
          </ac:spMkLst>
        </pc:spChg>
        <pc:spChg chg="add">
          <ac:chgData name="Uma Ganesan" userId="783950ef343d668c" providerId="LiveId" clId="{FE7A0E5C-F64C-40D9-9C6D-926E9864F7B5}" dt="2019-11-15T16:54:51.004" v="11"/>
          <ac:spMkLst>
            <pc:docMk/>
            <pc:sldMk cId="73340697" sldId="300"/>
            <ac:spMk id="4" creationId="{E694B90D-698E-4CDE-8172-E53BB6F8BD73}"/>
          </ac:spMkLst>
        </pc:spChg>
        <pc:picChg chg="add mod">
          <ac:chgData name="Uma Ganesan" userId="783950ef343d668c" providerId="LiveId" clId="{FE7A0E5C-F64C-40D9-9C6D-926E9864F7B5}" dt="2019-11-15T17:04:47.341" v="34" actId="14100"/>
          <ac:picMkLst>
            <pc:docMk/>
            <pc:sldMk cId="73340697" sldId="300"/>
            <ac:picMk id="5" creationId="{5B81A116-B242-4447-90B9-40DD4BBB59D4}"/>
          </ac:picMkLst>
        </pc:picChg>
        <pc:picChg chg="add mod">
          <ac:chgData name="Uma Ganesan" userId="783950ef343d668c" providerId="LiveId" clId="{FE7A0E5C-F64C-40D9-9C6D-926E9864F7B5}" dt="2019-11-15T17:07:09.050" v="39" actId="14100"/>
          <ac:picMkLst>
            <pc:docMk/>
            <pc:sldMk cId="73340697" sldId="300"/>
            <ac:picMk id="6" creationId="{93805ACD-380B-4C88-B315-748713511FEE}"/>
          </ac:picMkLst>
        </pc:picChg>
      </pc:sldChg>
      <pc:sldChg chg="add">
        <pc:chgData name="Uma Ganesan" userId="783950ef343d668c" providerId="LiveId" clId="{FE7A0E5C-F64C-40D9-9C6D-926E9864F7B5}" dt="2019-11-15T17:37:25.488" v="164"/>
        <pc:sldMkLst>
          <pc:docMk/>
          <pc:sldMk cId="118286692" sldId="300"/>
        </pc:sldMkLst>
      </pc:sldChg>
      <pc:sldChg chg="addSp delSp modSp add">
        <pc:chgData name="Uma Ganesan" userId="783950ef343d668c" providerId="LiveId" clId="{FE7A0E5C-F64C-40D9-9C6D-926E9864F7B5}" dt="2019-11-15T17:23:28.157" v="104" actId="1076"/>
        <pc:sldMkLst>
          <pc:docMk/>
          <pc:sldMk cId="2804946432" sldId="301"/>
        </pc:sldMkLst>
        <pc:spChg chg="del">
          <ac:chgData name="Uma Ganesan" userId="783950ef343d668c" providerId="LiveId" clId="{FE7A0E5C-F64C-40D9-9C6D-926E9864F7B5}" dt="2019-11-15T17:19:29.618" v="78" actId="478"/>
          <ac:spMkLst>
            <pc:docMk/>
            <pc:sldMk cId="2804946432" sldId="301"/>
            <ac:spMk id="2" creationId="{0E8DC1A7-CE9E-456C-9D1C-38F2F5039620}"/>
          </ac:spMkLst>
        </pc:spChg>
        <pc:spChg chg="del">
          <ac:chgData name="Uma Ganesan" userId="783950ef343d668c" providerId="LiveId" clId="{FE7A0E5C-F64C-40D9-9C6D-926E9864F7B5}" dt="2019-11-15T17:19:43.777" v="81"/>
          <ac:spMkLst>
            <pc:docMk/>
            <pc:sldMk cId="2804946432" sldId="301"/>
            <ac:spMk id="3" creationId="{885FE99E-E520-4CC1-87BA-81A138612E33}"/>
          </ac:spMkLst>
        </pc:spChg>
        <pc:spChg chg="add">
          <ac:chgData name="Uma Ganesan" userId="783950ef343d668c" providerId="LiveId" clId="{FE7A0E5C-F64C-40D9-9C6D-926E9864F7B5}" dt="2019-11-15T17:19:43.777" v="81"/>
          <ac:spMkLst>
            <pc:docMk/>
            <pc:sldMk cId="2804946432" sldId="301"/>
            <ac:spMk id="5" creationId="{CFE4C664-770F-435B-B438-3937125E56E4}"/>
          </ac:spMkLst>
        </pc:spChg>
        <pc:picChg chg="add mod">
          <ac:chgData name="Uma Ganesan" userId="783950ef343d668c" providerId="LiveId" clId="{FE7A0E5C-F64C-40D9-9C6D-926E9864F7B5}" dt="2019-11-15T17:22:44.915" v="99" actId="1076"/>
          <ac:picMkLst>
            <pc:docMk/>
            <pc:sldMk cId="2804946432" sldId="301"/>
            <ac:picMk id="4" creationId="{5852DB4F-FBB4-42B0-92C9-9751B20F1AB7}"/>
          </ac:picMkLst>
        </pc:picChg>
        <pc:picChg chg="add mod">
          <ac:chgData name="Uma Ganesan" userId="783950ef343d668c" providerId="LiveId" clId="{FE7A0E5C-F64C-40D9-9C6D-926E9864F7B5}" dt="2019-11-15T17:22:39.280" v="98" actId="1076"/>
          <ac:picMkLst>
            <pc:docMk/>
            <pc:sldMk cId="2804946432" sldId="301"/>
            <ac:picMk id="6" creationId="{4CD4B8FE-0EC8-436A-8224-2486473B8DBF}"/>
          </ac:picMkLst>
        </pc:picChg>
        <pc:picChg chg="add mod">
          <ac:chgData name="Uma Ganesan" userId="783950ef343d668c" providerId="LiveId" clId="{FE7A0E5C-F64C-40D9-9C6D-926E9864F7B5}" dt="2019-11-15T17:23:28.157" v="104" actId="1076"/>
          <ac:picMkLst>
            <pc:docMk/>
            <pc:sldMk cId="2804946432" sldId="301"/>
            <ac:picMk id="7" creationId="{07AC2C6E-4F2E-4ECE-BEDF-615959A2E23D}"/>
          </ac:picMkLst>
        </pc:picChg>
        <pc:picChg chg="add mod">
          <ac:chgData name="Uma Ganesan" userId="783950ef343d668c" providerId="LiveId" clId="{FE7A0E5C-F64C-40D9-9C6D-926E9864F7B5}" dt="2019-11-15T17:23:07.674" v="102" actId="14100"/>
          <ac:picMkLst>
            <pc:docMk/>
            <pc:sldMk cId="2804946432" sldId="301"/>
            <ac:picMk id="8" creationId="{15633F97-CA40-4035-9211-E4C7BE5A8FD3}"/>
          </ac:picMkLst>
        </pc:picChg>
      </pc:sldChg>
      <pc:sldChg chg="addSp delSp modSp add">
        <pc:chgData name="Uma Ganesan" userId="783950ef343d668c" providerId="LiveId" clId="{FE7A0E5C-F64C-40D9-9C6D-926E9864F7B5}" dt="2019-11-15T17:24:20.920" v="108" actId="1076"/>
        <pc:sldMkLst>
          <pc:docMk/>
          <pc:sldMk cId="923229022" sldId="302"/>
        </pc:sldMkLst>
        <pc:spChg chg="del">
          <ac:chgData name="Uma Ganesan" userId="783950ef343d668c" providerId="LiveId" clId="{FE7A0E5C-F64C-40D9-9C6D-926E9864F7B5}" dt="2019-11-15T17:22:02.643" v="94" actId="478"/>
          <ac:spMkLst>
            <pc:docMk/>
            <pc:sldMk cId="923229022" sldId="302"/>
            <ac:spMk id="2" creationId="{D2682842-A112-41F1-93FB-69B42F998443}"/>
          </ac:spMkLst>
        </pc:spChg>
        <pc:spChg chg="del">
          <ac:chgData name="Uma Ganesan" userId="783950ef343d668c" providerId="LiveId" clId="{FE7A0E5C-F64C-40D9-9C6D-926E9864F7B5}" dt="2019-11-15T17:21:52.508" v="93"/>
          <ac:spMkLst>
            <pc:docMk/>
            <pc:sldMk cId="923229022" sldId="302"/>
            <ac:spMk id="3" creationId="{DA1AF946-DA4E-4D25-B224-702695CDF189}"/>
          </ac:spMkLst>
        </pc:spChg>
        <pc:spChg chg="add">
          <ac:chgData name="Uma Ganesan" userId="783950ef343d668c" providerId="LiveId" clId="{FE7A0E5C-F64C-40D9-9C6D-926E9864F7B5}" dt="2019-11-15T17:21:52.508" v="93"/>
          <ac:spMkLst>
            <pc:docMk/>
            <pc:sldMk cId="923229022" sldId="302"/>
            <ac:spMk id="4" creationId="{42013B4A-7DF0-44CE-8884-3E32341C23DC}"/>
          </ac:spMkLst>
        </pc:spChg>
        <pc:picChg chg="add del">
          <ac:chgData name="Uma Ganesan" userId="783950ef343d668c" providerId="LiveId" clId="{FE7A0E5C-F64C-40D9-9C6D-926E9864F7B5}" dt="2019-11-15T17:22:27.929" v="96"/>
          <ac:picMkLst>
            <pc:docMk/>
            <pc:sldMk cId="923229022" sldId="302"/>
            <ac:picMk id="5" creationId="{4159FD06-EE3F-463C-A9B3-E56629D9B7C8}"/>
          </ac:picMkLst>
        </pc:picChg>
        <pc:picChg chg="add mod">
          <ac:chgData name="Uma Ganesan" userId="783950ef343d668c" providerId="LiveId" clId="{FE7A0E5C-F64C-40D9-9C6D-926E9864F7B5}" dt="2019-11-15T17:23:56.302" v="106" actId="1076"/>
          <ac:picMkLst>
            <pc:docMk/>
            <pc:sldMk cId="923229022" sldId="302"/>
            <ac:picMk id="6" creationId="{B24EF3FD-D562-4904-B9C2-45C87AE375C1}"/>
          </ac:picMkLst>
        </pc:picChg>
        <pc:picChg chg="add mod">
          <ac:chgData name="Uma Ganesan" userId="783950ef343d668c" providerId="LiveId" clId="{FE7A0E5C-F64C-40D9-9C6D-926E9864F7B5}" dt="2019-11-15T17:24:20.920" v="108" actId="1076"/>
          <ac:picMkLst>
            <pc:docMk/>
            <pc:sldMk cId="923229022" sldId="302"/>
            <ac:picMk id="7" creationId="{09CBD93D-971A-467F-A8F1-F117206499E3}"/>
          </ac:picMkLst>
        </pc:picChg>
      </pc:sldChg>
      <pc:sldChg chg="addSp delSp modSp add">
        <pc:chgData name="Uma Ganesan" userId="783950ef343d668c" providerId="LiveId" clId="{FE7A0E5C-F64C-40D9-9C6D-926E9864F7B5}" dt="2019-11-15T17:27:10.338" v="129" actId="14100"/>
        <pc:sldMkLst>
          <pc:docMk/>
          <pc:sldMk cId="356719638" sldId="303"/>
        </pc:sldMkLst>
        <pc:picChg chg="add mod">
          <ac:chgData name="Uma Ganesan" userId="783950ef343d668c" providerId="LiveId" clId="{FE7A0E5C-F64C-40D9-9C6D-926E9864F7B5}" dt="2019-11-15T17:26:16.015" v="119" actId="14100"/>
          <ac:picMkLst>
            <pc:docMk/>
            <pc:sldMk cId="356719638" sldId="303"/>
            <ac:picMk id="2" creationId="{B0E15216-B87B-4491-B5B4-12EE291B21B9}"/>
          </ac:picMkLst>
        </pc:picChg>
        <pc:picChg chg="add mod">
          <ac:chgData name="Uma Ganesan" userId="783950ef343d668c" providerId="LiveId" clId="{FE7A0E5C-F64C-40D9-9C6D-926E9864F7B5}" dt="2019-11-15T17:26:57.735" v="126" actId="1076"/>
          <ac:picMkLst>
            <pc:docMk/>
            <pc:sldMk cId="356719638" sldId="303"/>
            <ac:picMk id="3" creationId="{A8150F63-8DD2-4ABE-89DA-D1350650CF9F}"/>
          </ac:picMkLst>
        </pc:picChg>
        <pc:picChg chg="add mod">
          <ac:chgData name="Uma Ganesan" userId="783950ef343d668c" providerId="LiveId" clId="{FE7A0E5C-F64C-40D9-9C6D-926E9864F7B5}" dt="2019-11-15T17:27:10.338" v="129" actId="14100"/>
          <ac:picMkLst>
            <pc:docMk/>
            <pc:sldMk cId="356719638" sldId="303"/>
            <ac:picMk id="5" creationId="{A8CC3F89-6A70-4105-B49E-365E528B7F7B}"/>
          </ac:picMkLst>
        </pc:picChg>
        <pc:picChg chg="del">
          <ac:chgData name="Uma Ganesan" userId="783950ef343d668c" providerId="LiveId" clId="{FE7A0E5C-F64C-40D9-9C6D-926E9864F7B5}" dt="2019-11-15T17:25:06.187" v="110" actId="478"/>
          <ac:picMkLst>
            <pc:docMk/>
            <pc:sldMk cId="356719638" sldId="303"/>
            <ac:picMk id="6" creationId="{B24EF3FD-D562-4904-B9C2-45C87AE375C1}"/>
          </ac:picMkLst>
        </pc:picChg>
        <pc:picChg chg="del">
          <ac:chgData name="Uma Ganesan" userId="783950ef343d668c" providerId="LiveId" clId="{FE7A0E5C-F64C-40D9-9C6D-926E9864F7B5}" dt="2019-11-15T17:25:10.455" v="111" actId="478"/>
          <ac:picMkLst>
            <pc:docMk/>
            <pc:sldMk cId="356719638" sldId="303"/>
            <ac:picMk id="7" creationId="{09CBD93D-971A-467F-A8F1-F117206499E3}"/>
          </ac:picMkLst>
        </pc:picChg>
      </pc:sldChg>
      <pc:sldChg chg="add del">
        <pc:chgData name="Uma Ganesan" userId="783950ef343d668c" providerId="LiveId" clId="{FE7A0E5C-F64C-40D9-9C6D-926E9864F7B5}" dt="2019-11-15T17:36:45.929" v="159" actId="2696"/>
        <pc:sldMkLst>
          <pc:docMk/>
          <pc:sldMk cId="1294270874" sldId="304"/>
        </pc:sldMkLst>
      </pc:sldChg>
      <pc:sldChg chg="add del">
        <pc:chgData name="Uma Ganesan" userId="783950ef343d668c" providerId="LiveId" clId="{FE7A0E5C-F64C-40D9-9C6D-926E9864F7B5}" dt="2019-11-15T17:36:43.699" v="158" actId="2696"/>
        <pc:sldMkLst>
          <pc:docMk/>
          <pc:sldMk cId="3277657309" sldId="305"/>
        </pc:sldMkLst>
      </pc:sldChg>
      <pc:sldChg chg="add del">
        <pc:chgData name="Uma Ganesan" userId="783950ef343d668c" providerId="LiveId" clId="{FE7A0E5C-F64C-40D9-9C6D-926E9864F7B5}" dt="2019-11-15T17:36:39.318" v="157" actId="2696"/>
        <pc:sldMkLst>
          <pc:docMk/>
          <pc:sldMk cId="2359797815" sldId="306"/>
        </pc:sldMkLst>
      </pc:sldChg>
      <pc:sldChg chg="addSp delSp modSp add">
        <pc:chgData name="Uma Ganesan" userId="783950ef343d668c" providerId="LiveId" clId="{FE7A0E5C-F64C-40D9-9C6D-926E9864F7B5}" dt="2019-11-15T17:31:54.423" v="156" actId="14100"/>
        <pc:sldMkLst>
          <pc:docMk/>
          <pc:sldMk cId="3496222878" sldId="307"/>
        </pc:sldMkLst>
        <pc:picChg chg="add del mod">
          <ac:chgData name="Uma Ganesan" userId="783950ef343d668c" providerId="LiveId" clId="{FE7A0E5C-F64C-40D9-9C6D-926E9864F7B5}" dt="2019-11-15T17:29:18.284" v="136" actId="478"/>
          <ac:picMkLst>
            <pc:docMk/>
            <pc:sldMk cId="3496222878" sldId="307"/>
            <ac:picMk id="2" creationId="{7BD7024E-3245-4CCF-AD14-D85F5C7009B7}"/>
          </ac:picMkLst>
        </pc:picChg>
        <pc:picChg chg="add del mod">
          <ac:chgData name="Uma Ganesan" userId="783950ef343d668c" providerId="LiveId" clId="{FE7A0E5C-F64C-40D9-9C6D-926E9864F7B5}" dt="2019-11-15T17:30:15.417" v="143"/>
          <ac:picMkLst>
            <pc:docMk/>
            <pc:sldMk cId="3496222878" sldId="307"/>
            <ac:picMk id="3" creationId="{B0A32681-825B-4A22-89F2-57E6F82D2C72}"/>
          </ac:picMkLst>
        </pc:picChg>
        <pc:picChg chg="add mod">
          <ac:chgData name="Uma Ganesan" userId="783950ef343d668c" providerId="LiveId" clId="{FE7A0E5C-F64C-40D9-9C6D-926E9864F7B5}" dt="2019-11-15T17:31:54.423" v="156" actId="14100"/>
          <ac:picMkLst>
            <pc:docMk/>
            <pc:sldMk cId="3496222878" sldId="307"/>
            <ac:picMk id="5" creationId="{E41B0D63-9D0D-4911-983D-7EBB917E0B1E}"/>
          </ac:picMkLst>
        </pc:picChg>
        <pc:picChg chg="add mod">
          <ac:chgData name="Uma Ganesan" userId="783950ef343d668c" providerId="LiveId" clId="{FE7A0E5C-F64C-40D9-9C6D-926E9864F7B5}" dt="2019-11-15T17:31:45.452" v="155" actId="14100"/>
          <ac:picMkLst>
            <pc:docMk/>
            <pc:sldMk cId="3496222878" sldId="307"/>
            <ac:picMk id="6" creationId="{D816941E-F7D2-4A24-9970-7C0380146A69}"/>
          </ac:picMkLst>
        </pc:picChg>
        <pc:picChg chg="add mod">
          <ac:chgData name="Uma Ganesan" userId="783950ef343d668c" providerId="LiveId" clId="{FE7A0E5C-F64C-40D9-9C6D-926E9864F7B5}" dt="2019-11-15T17:31:38.214" v="154" actId="14100"/>
          <ac:picMkLst>
            <pc:docMk/>
            <pc:sldMk cId="3496222878" sldId="307"/>
            <ac:picMk id="7" creationId="{6E2C9017-249D-469B-AC8E-B8222562B275}"/>
          </ac:picMkLst>
        </pc:picChg>
      </pc:sldChg>
      <pc:sldChg chg="addSp modSp add">
        <pc:chgData name="Uma Ganesan" userId="783950ef343d668c" providerId="LiveId" clId="{FE7A0E5C-F64C-40D9-9C6D-926E9864F7B5}" dt="2019-11-15T17:30:35.437" v="148" actId="14100"/>
        <pc:sldMkLst>
          <pc:docMk/>
          <pc:sldMk cId="1925017220" sldId="308"/>
        </pc:sldMkLst>
        <pc:picChg chg="add mod">
          <ac:chgData name="Uma Ganesan" userId="783950ef343d668c" providerId="LiveId" clId="{FE7A0E5C-F64C-40D9-9C6D-926E9864F7B5}" dt="2019-11-15T17:30:26.642" v="146" actId="14100"/>
          <ac:picMkLst>
            <pc:docMk/>
            <pc:sldMk cId="1925017220" sldId="308"/>
            <ac:picMk id="2" creationId="{13B6E45C-0BAF-4420-9B13-777F229ADC33}"/>
          </ac:picMkLst>
        </pc:picChg>
        <pc:picChg chg="add mod">
          <ac:chgData name="Uma Ganesan" userId="783950ef343d668c" providerId="LiveId" clId="{FE7A0E5C-F64C-40D9-9C6D-926E9864F7B5}" dt="2019-11-15T17:30:35.437" v="148" actId="14100"/>
          <ac:picMkLst>
            <pc:docMk/>
            <pc:sldMk cId="1925017220" sldId="308"/>
            <ac:picMk id="5" creationId="{70CD4F34-7352-4D2F-BB17-73CB6276C6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BDB4C-1AEC-4B9C-863B-74E5D3C6280E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DC803-FBD7-4256-91BA-D07E362C4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25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5169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9569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1893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5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73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06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9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430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23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46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69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20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40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67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7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6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1662-B74D-4CB8-9A17-6CE36507A35F}" type="datetimeFigureOut">
              <a:rPr lang="en-IN" smtClean="0"/>
              <a:t>15-11-2019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BC377-19D4-45DB-9D63-21D722A7A1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04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7993224" cy="2105608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Arial" charset="0"/>
                <a:cs typeface="Arial" charset="0"/>
              </a:rPr>
              <a:t> SSZG518:     Database design  and    </a:t>
            </a: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     Applications</a:t>
            </a:r>
            <a:br>
              <a:rPr lang="en-US" sz="3200" dirty="0">
                <a:latin typeface="Arial" charset="0"/>
                <a:cs typeface="Arial" charset="0"/>
              </a:rPr>
            </a:b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Ms. Uma </a:t>
            </a:r>
            <a:r>
              <a:rPr lang="en-US" sz="3200" dirty="0" err="1">
                <a:latin typeface="Arial" charset="0"/>
                <a:cs typeface="Arial" charset="0"/>
              </a:rPr>
              <a:t>Maheswari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456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86" y="1456026"/>
            <a:ext cx="740756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2DB4F-FBB4-42B0-92C9-9751B20F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9" y="1466833"/>
            <a:ext cx="5160001" cy="196216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E4C664-770F-435B-B438-3937125E56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4B8FE-0EC8-436A-8224-2486473B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499" y="1376126"/>
            <a:ext cx="6269401" cy="34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C2C6E-4F2E-4ECE-BEDF-615959A2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11" y="4163422"/>
            <a:ext cx="5945689" cy="2047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3F97-CA40-4035-9211-E4C7BE5A8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898" y="5073041"/>
            <a:ext cx="6130791" cy="13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013B4A-7DF0-44CE-8884-3E32341C2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EF3FD-D562-4904-B9C2-45C87AE3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8" y="1502142"/>
            <a:ext cx="5779201" cy="2676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BD93D-971A-467F-A8F1-F1172064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21" y="1502142"/>
            <a:ext cx="5856601" cy="27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013B4A-7DF0-44CE-8884-3E32341C2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15216-B87B-4491-B5B4-12EE291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4" y="1569766"/>
            <a:ext cx="5668760" cy="3718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50F63-8DD2-4ABE-89DA-D1350650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34" y="1459107"/>
            <a:ext cx="5779201" cy="261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C3F89-6A70-4105-B49E-365E528B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93" y="4021018"/>
            <a:ext cx="5779201" cy="235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013B4A-7DF0-44CE-8884-3E32341C2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6E45C-0BAF-4420-9B13-777F229A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" y="1552929"/>
            <a:ext cx="4745759" cy="262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D4F34-7352-4D2F-BB17-73CB6276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47" y="1407657"/>
            <a:ext cx="6087649" cy="518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013B4A-7DF0-44CE-8884-3E32341C2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0D63-9D0D-4911-983D-7EBB917E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1562083"/>
            <a:ext cx="4850401" cy="2245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6941E-F7D2-4A24-9970-7C038014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906732"/>
            <a:ext cx="5056801" cy="2606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C9017-249D-469B-AC8E-B8222562B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10" y="1607116"/>
            <a:ext cx="6321092" cy="47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41" y="1506075"/>
            <a:ext cx="7173797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30" y="1786457"/>
            <a:ext cx="728272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17" y="1635096"/>
            <a:ext cx="6270481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0" y="1508673"/>
            <a:ext cx="6938616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0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Arial" charset="0"/>
                <a:cs typeface="Arial" charset="0"/>
              </a:rPr>
              <a:t>Session  13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sz="3200" dirty="0"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8A936-4F97-4477-82C9-AFF9AA219446}"/>
              </a:ext>
            </a:extLst>
          </p:cNvPr>
          <p:cNvSpPr/>
          <p:nvPr/>
        </p:nvSpPr>
        <p:spPr>
          <a:xfrm>
            <a:off x="3126494" y="5361892"/>
            <a:ext cx="4485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solidFill>
                  <a:srgbClr val="00B050"/>
                </a:solidFill>
              </a:rPr>
              <a:t>Query  Processing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125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6476E-49D7-48C0-A82A-B5A40061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8" y="1733550"/>
            <a:ext cx="9383527" cy="43303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D37524-A68D-4526-B030-9930053354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3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482B9D-C676-4936-8FC4-1CD5335044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0E3F5-69B1-4A5A-9375-C1AA0263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289"/>
            <a:ext cx="5688931" cy="252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D141C-A686-41DF-BA2D-5DED76E3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930" y="3718258"/>
            <a:ext cx="6503069" cy="269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5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A5B38-FE64-435E-842A-F01CC3F844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E9F6E-FFFF-46AE-8F07-A17880BC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" y="1410201"/>
            <a:ext cx="5532271" cy="2328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0DDEAC-1561-40D6-8C62-A5006964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11" y="3429889"/>
            <a:ext cx="6549189" cy="29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94B90D-698E-4CDE-8172-E53BB6F8BD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1A116-B242-4447-90B9-40DD4BBB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45807"/>
            <a:ext cx="58928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5ACD-380B-4C88-B315-74871351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06" y="3248527"/>
            <a:ext cx="6269534" cy="3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51" y="1725323"/>
            <a:ext cx="58197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295400"/>
            <a:ext cx="6568613" cy="50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25" y="1379196"/>
            <a:ext cx="6816435" cy="49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9099"/>
            <a:ext cx="5667375" cy="4791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800268"/>
            <a:ext cx="5846676" cy="40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12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" y="1625570"/>
            <a:ext cx="5172075" cy="423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97" y="1463040"/>
            <a:ext cx="680180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5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1454295"/>
            <a:ext cx="7440816" cy="508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9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LEARNING OUTCOME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04201" y="2342285"/>
            <a:ext cx="8006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00B050"/>
                </a:solidFill>
              </a:rPr>
              <a:t>Translating SQL queries to Relational Algebra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00B050"/>
                </a:solidFill>
              </a:rPr>
              <a:t>Algorithms for query operations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00B050"/>
                </a:solidFill>
              </a:rPr>
              <a:t>Query optimization using heuristics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00B050"/>
                </a:solidFill>
              </a:rPr>
              <a:t>Cost estimation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00B050"/>
                </a:solidFill>
              </a:rPr>
              <a:t>Database Tuning</a:t>
            </a:r>
            <a:endParaRPr lang="en-IN" sz="28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59386" y="5205052"/>
            <a:ext cx="5727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REFER:     </a:t>
            </a:r>
            <a:r>
              <a:rPr lang="en-IN" dirty="0">
                <a:solidFill>
                  <a:srgbClr val="7030A0"/>
                </a:solidFill>
              </a:rPr>
              <a:t>T1-Chapter 23</a:t>
            </a:r>
          </a:p>
          <a:p>
            <a:r>
              <a:rPr lang="en-IN" dirty="0">
                <a:solidFill>
                  <a:srgbClr val="7030A0"/>
                </a:solidFill>
              </a:rPr>
              <a:t>                             </a:t>
            </a:r>
            <a:r>
              <a:rPr lang="en-IN" i="1" dirty="0">
                <a:solidFill>
                  <a:srgbClr val="7030A0"/>
                </a:solidFill>
              </a:rPr>
              <a:t>Sections:  </a:t>
            </a:r>
            <a:r>
              <a:rPr lang="en-IN" dirty="0">
                <a:solidFill>
                  <a:srgbClr val="7030A0"/>
                </a:solidFill>
              </a:rPr>
              <a:t>23.1- 23.8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3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61" y="1608599"/>
            <a:ext cx="7351828" cy="4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86" y="1530840"/>
            <a:ext cx="6584460" cy="48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01" y="1639251"/>
            <a:ext cx="8712864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13" y="2013324"/>
            <a:ext cx="65436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84" y="1425373"/>
            <a:ext cx="7710661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1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48" y="1491528"/>
            <a:ext cx="6540817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6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65" y="1557684"/>
            <a:ext cx="6112885" cy="41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1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36" y="1553527"/>
            <a:ext cx="57626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77" y="1840131"/>
            <a:ext cx="5854828" cy="3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75" y="1907683"/>
            <a:ext cx="6685425" cy="41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19" y="1862224"/>
            <a:ext cx="7308792" cy="41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83" y="1816243"/>
            <a:ext cx="7208057" cy="4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62" y="1949247"/>
            <a:ext cx="66579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065453"/>
            <a:ext cx="65246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9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8" y="1375928"/>
            <a:ext cx="5908704" cy="233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71" y="1989025"/>
            <a:ext cx="7508211" cy="448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" y="3952527"/>
            <a:ext cx="4450611" cy="22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88064"/>
            <a:ext cx="5762625" cy="404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1888113"/>
            <a:ext cx="5591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70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20994"/>
            <a:ext cx="5362633" cy="3914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96" y="1835293"/>
            <a:ext cx="5494309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8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08" y="1660271"/>
            <a:ext cx="6027593" cy="45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5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DB tuning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" y="1425719"/>
            <a:ext cx="5860386" cy="2076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54" y="3942051"/>
            <a:ext cx="6901744" cy="22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1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DB tuning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9" y="1512916"/>
            <a:ext cx="8999186" cy="1674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19" y="3071301"/>
            <a:ext cx="8445709" cy="1268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71" y="4470185"/>
            <a:ext cx="9727693" cy="17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65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622800" y="2809701"/>
            <a:ext cx="212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B050"/>
                </a:solidFill>
              </a:rPr>
              <a:t>THANK </a:t>
            </a:r>
          </a:p>
          <a:p>
            <a:r>
              <a:rPr lang="en-IN" sz="4800" b="1" dirty="0">
                <a:solidFill>
                  <a:srgbClr val="00B050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9778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79084"/>
            <a:ext cx="5133975" cy="3267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5" y="1295401"/>
            <a:ext cx="6562725" cy="50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0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13" y="1438661"/>
            <a:ext cx="5977775" cy="49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 : RA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4" y="1701597"/>
            <a:ext cx="3419475" cy="239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25" y="4239750"/>
            <a:ext cx="199072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089" y="1701598"/>
            <a:ext cx="3676842" cy="192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75" y="3344399"/>
            <a:ext cx="54197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04690"/>
            <a:ext cx="5591175" cy="404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838" y="1504690"/>
            <a:ext cx="5368723" cy="44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Query Processing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6" y="1549544"/>
            <a:ext cx="5519650" cy="453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84" y="1549544"/>
            <a:ext cx="5686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148</Words>
  <Application>Microsoft Office PowerPoint</Application>
  <PresentationFormat>Widescreen</PresentationFormat>
  <Paragraphs>63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Wingdings</vt:lpstr>
      <vt:lpstr>Office Theme</vt:lpstr>
      <vt:lpstr> SSZG518:     Database design  and                           Applications                   Ms. Uma Maheswari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SSZG518:     Database design  and                           Applications                   Ms. Uma Ganesan</dc:title>
  <dc:creator>Uma Ganesan</dc:creator>
  <cp:lastModifiedBy>Uma Ganesan</cp:lastModifiedBy>
  <cp:revision>11</cp:revision>
  <dcterms:created xsi:type="dcterms:W3CDTF">2016-05-27T12:57:35Z</dcterms:created>
  <dcterms:modified xsi:type="dcterms:W3CDTF">2019-11-15T17:37:34Z</dcterms:modified>
</cp:coreProperties>
</file>